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96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DC59-034A-43F8-836E-7F3EE3EF5756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F114-E78B-4EEF-B72B-1FAC9BDD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6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DC59-034A-43F8-836E-7F3EE3EF5756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F114-E78B-4EEF-B72B-1FAC9BDD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8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DC59-034A-43F8-836E-7F3EE3EF5756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F114-E78B-4EEF-B72B-1FAC9BDD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1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DC59-034A-43F8-836E-7F3EE3EF5756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F114-E78B-4EEF-B72B-1FAC9BDD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5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DC59-034A-43F8-836E-7F3EE3EF5756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F114-E78B-4EEF-B72B-1FAC9BDD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8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DC59-034A-43F8-836E-7F3EE3EF5756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F114-E78B-4EEF-B72B-1FAC9BDD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7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DC59-034A-43F8-836E-7F3EE3EF5756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F114-E78B-4EEF-B72B-1FAC9BDD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1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DC59-034A-43F8-836E-7F3EE3EF5756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F114-E78B-4EEF-B72B-1FAC9BDD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3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DC59-034A-43F8-836E-7F3EE3EF5756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F114-E78B-4EEF-B72B-1FAC9BDD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1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DC59-034A-43F8-836E-7F3EE3EF5756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F114-E78B-4EEF-B72B-1FAC9BDD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3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DC59-034A-43F8-836E-7F3EE3EF5756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F114-E78B-4EEF-B72B-1FAC9BDD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4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8DC59-034A-43F8-836E-7F3EE3EF5756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AF114-E78B-4EEF-B72B-1FAC9BDD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9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0600" y="965200"/>
            <a:ext cx="4800600" cy="480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3390900" y="965200"/>
            <a:ext cx="0" cy="4800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7"/>
          </p:cNvCxnSpPr>
          <p:nvPr/>
        </p:nvCxnSpPr>
        <p:spPr>
          <a:xfrm flipH="1">
            <a:off x="1752600" y="1668232"/>
            <a:ext cx="3335568" cy="33609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90600" y="3365500"/>
            <a:ext cx="480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52600" y="1617133"/>
            <a:ext cx="3335568" cy="3564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2400" y="1617132"/>
            <a:ext cx="139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Wealth/ Prosperity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95400" y="621898"/>
            <a:ext cx="139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Fame/ Reputation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0" y="575732"/>
            <a:ext cx="170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554133" y="2078797"/>
            <a:ext cx="170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Creativity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770417" y="3843635"/>
            <a:ext cx="1075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Helpful People/</a:t>
            </a:r>
          </a:p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12901" y="5757333"/>
            <a:ext cx="177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Career/Vocation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" y="5757333"/>
            <a:ext cx="253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Self-Knowledge/Wisdom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69333" y="4239399"/>
            <a:ext cx="88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285999" y="2145938"/>
            <a:ext cx="2222501" cy="2502262"/>
          </a:xfrm>
          <a:prstGeom prst="ellipse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14599" y="532009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94482" y="5498530"/>
            <a:ext cx="694267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40783" y="488573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359400" y="4648200"/>
            <a:ext cx="194733" cy="2375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57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0600" y="965200"/>
            <a:ext cx="4800600" cy="480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3390900" y="965200"/>
            <a:ext cx="0" cy="4800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7"/>
          </p:cNvCxnSpPr>
          <p:nvPr/>
        </p:nvCxnSpPr>
        <p:spPr>
          <a:xfrm flipH="1">
            <a:off x="1752600" y="1668232"/>
            <a:ext cx="3335568" cy="33609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90600" y="3365500"/>
            <a:ext cx="480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52600" y="1617133"/>
            <a:ext cx="3335568" cy="3564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2400" y="1617132"/>
            <a:ext cx="139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Wealth/ Prosperity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44133" y="533400"/>
            <a:ext cx="139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Fame/ Reputation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0" y="575732"/>
            <a:ext cx="170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554133" y="2078797"/>
            <a:ext cx="170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Creativity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791200" y="3962400"/>
            <a:ext cx="1075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Helpful People/</a:t>
            </a:r>
          </a:p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12901" y="5757333"/>
            <a:ext cx="177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Career/Vocation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" y="5757333"/>
            <a:ext cx="253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Self-Knowledge/Wisdom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69333" y="4239399"/>
            <a:ext cx="88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285999" y="2145938"/>
            <a:ext cx="2222501" cy="2502262"/>
          </a:xfrm>
          <a:prstGeom prst="ellipse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14599" y="532009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94482" y="5498530"/>
            <a:ext cx="694267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40783" y="488573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359400" y="4648200"/>
            <a:ext cx="194733" cy="2375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568796" y="1253067"/>
            <a:ext cx="3971222" cy="4284133"/>
          </a:xfrm>
          <a:custGeom>
            <a:avLst/>
            <a:gdLst>
              <a:gd name="connsiteX0" fmla="*/ 1800937 w 3971222"/>
              <a:gd name="connsiteY0" fmla="*/ 0 h 4284133"/>
              <a:gd name="connsiteX1" fmla="*/ 1326804 w 3971222"/>
              <a:gd name="connsiteY1" fmla="*/ 16933 h 4284133"/>
              <a:gd name="connsiteX2" fmla="*/ 1191337 w 3971222"/>
              <a:gd name="connsiteY2" fmla="*/ 50800 h 4284133"/>
              <a:gd name="connsiteX3" fmla="*/ 1089737 w 3971222"/>
              <a:gd name="connsiteY3" fmla="*/ 84666 h 4284133"/>
              <a:gd name="connsiteX4" fmla="*/ 988137 w 3971222"/>
              <a:gd name="connsiteY4" fmla="*/ 152400 h 4284133"/>
              <a:gd name="connsiteX5" fmla="*/ 886537 w 3971222"/>
              <a:gd name="connsiteY5" fmla="*/ 186266 h 4284133"/>
              <a:gd name="connsiteX6" fmla="*/ 835737 w 3971222"/>
              <a:gd name="connsiteY6" fmla="*/ 220133 h 4284133"/>
              <a:gd name="connsiteX7" fmla="*/ 801871 w 3971222"/>
              <a:gd name="connsiteY7" fmla="*/ 270933 h 4284133"/>
              <a:gd name="connsiteX8" fmla="*/ 751071 w 3971222"/>
              <a:gd name="connsiteY8" fmla="*/ 287866 h 4284133"/>
              <a:gd name="connsiteX9" fmla="*/ 700271 w 3971222"/>
              <a:gd name="connsiteY9" fmla="*/ 321733 h 4284133"/>
              <a:gd name="connsiteX10" fmla="*/ 666404 w 3971222"/>
              <a:gd name="connsiteY10" fmla="*/ 372533 h 4284133"/>
              <a:gd name="connsiteX11" fmla="*/ 615604 w 3971222"/>
              <a:gd name="connsiteY11" fmla="*/ 389466 h 4284133"/>
              <a:gd name="connsiteX12" fmla="*/ 514004 w 3971222"/>
              <a:gd name="connsiteY12" fmla="*/ 457200 h 4284133"/>
              <a:gd name="connsiteX13" fmla="*/ 497071 w 3971222"/>
              <a:gd name="connsiteY13" fmla="*/ 508000 h 4284133"/>
              <a:gd name="connsiteX14" fmla="*/ 446271 w 3971222"/>
              <a:gd name="connsiteY14" fmla="*/ 524933 h 4284133"/>
              <a:gd name="connsiteX15" fmla="*/ 429337 w 3971222"/>
              <a:gd name="connsiteY15" fmla="*/ 660400 h 4284133"/>
              <a:gd name="connsiteX16" fmla="*/ 463204 w 3971222"/>
              <a:gd name="connsiteY16" fmla="*/ 711200 h 4284133"/>
              <a:gd name="connsiteX17" fmla="*/ 497071 w 3971222"/>
              <a:gd name="connsiteY17" fmla="*/ 829733 h 4284133"/>
              <a:gd name="connsiteX18" fmla="*/ 530937 w 3971222"/>
              <a:gd name="connsiteY18" fmla="*/ 931333 h 4284133"/>
              <a:gd name="connsiteX19" fmla="*/ 497071 w 3971222"/>
              <a:gd name="connsiteY19" fmla="*/ 1236133 h 4284133"/>
              <a:gd name="connsiteX20" fmla="*/ 446271 w 3971222"/>
              <a:gd name="connsiteY20" fmla="*/ 1405466 h 4284133"/>
              <a:gd name="connsiteX21" fmla="*/ 412404 w 3971222"/>
              <a:gd name="connsiteY21" fmla="*/ 1456266 h 4284133"/>
              <a:gd name="connsiteX22" fmla="*/ 361604 w 3971222"/>
              <a:gd name="connsiteY22" fmla="*/ 1557866 h 4284133"/>
              <a:gd name="connsiteX23" fmla="*/ 327737 w 3971222"/>
              <a:gd name="connsiteY23" fmla="*/ 1659466 h 4284133"/>
              <a:gd name="connsiteX24" fmla="*/ 310804 w 3971222"/>
              <a:gd name="connsiteY24" fmla="*/ 1710266 h 4284133"/>
              <a:gd name="connsiteX25" fmla="*/ 276937 w 3971222"/>
              <a:gd name="connsiteY25" fmla="*/ 1761066 h 4284133"/>
              <a:gd name="connsiteX26" fmla="*/ 260004 w 3971222"/>
              <a:gd name="connsiteY26" fmla="*/ 2032000 h 4284133"/>
              <a:gd name="connsiteX27" fmla="*/ 243071 w 3971222"/>
              <a:gd name="connsiteY27" fmla="*/ 2116666 h 4284133"/>
              <a:gd name="connsiteX28" fmla="*/ 192271 w 3971222"/>
              <a:gd name="connsiteY28" fmla="*/ 2133600 h 4284133"/>
              <a:gd name="connsiteX29" fmla="*/ 158404 w 3971222"/>
              <a:gd name="connsiteY29" fmla="*/ 2184400 h 4284133"/>
              <a:gd name="connsiteX30" fmla="*/ 56804 w 3971222"/>
              <a:gd name="connsiteY30" fmla="*/ 2218266 h 4284133"/>
              <a:gd name="connsiteX31" fmla="*/ 22937 w 3971222"/>
              <a:gd name="connsiteY31" fmla="*/ 2269066 h 4284133"/>
              <a:gd name="connsiteX32" fmla="*/ 22937 w 3971222"/>
              <a:gd name="connsiteY32" fmla="*/ 2590800 h 4284133"/>
              <a:gd name="connsiteX33" fmla="*/ 56804 w 3971222"/>
              <a:gd name="connsiteY33" fmla="*/ 2726266 h 4284133"/>
              <a:gd name="connsiteX34" fmla="*/ 73737 w 3971222"/>
              <a:gd name="connsiteY34" fmla="*/ 2794000 h 4284133"/>
              <a:gd name="connsiteX35" fmla="*/ 107604 w 3971222"/>
              <a:gd name="connsiteY35" fmla="*/ 2895600 h 4284133"/>
              <a:gd name="connsiteX36" fmla="*/ 124537 w 3971222"/>
              <a:gd name="connsiteY36" fmla="*/ 2946400 h 4284133"/>
              <a:gd name="connsiteX37" fmla="*/ 175337 w 3971222"/>
              <a:gd name="connsiteY37" fmla="*/ 3048000 h 4284133"/>
              <a:gd name="connsiteX38" fmla="*/ 192271 w 3971222"/>
              <a:gd name="connsiteY38" fmla="*/ 3098800 h 4284133"/>
              <a:gd name="connsiteX39" fmla="*/ 260004 w 3971222"/>
              <a:gd name="connsiteY39" fmla="*/ 3200400 h 4284133"/>
              <a:gd name="connsiteX40" fmla="*/ 293871 w 3971222"/>
              <a:gd name="connsiteY40" fmla="*/ 3302000 h 4284133"/>
              <a:gd name="connsiteX41" fmla="*/ 310804 w 3971222"/>
              <a:gd name="connsiteY41" fmla="*/ 3352800 h 4284133"/>
              <a:gd name="connsiteX42" fmla="*/ 446271 w 3971222"/>
              <a:gd name="connsiteY42" fmla="*/ 3556000 h 4284133"/>
              <a:gd name="connsiteX43" fmla="*/ 514004 w 3971222"/>
              <a:gd name="connsiteY43" fmla="*/ 3657600 h 4284133"/>
              <a:gd name="connsiteX44" fmla="*/ 564804 w 3971222"/>
              <a:gd name="connsiteY44" fmla="*/ 3674533 h 4284133"/>
              <a:gd name="connsiteX45" fmla="*/ 649471 w 3971222"/>
              <a:gd name="connsiteY45" fmla="*/ 3742266 h 4284133"/>
              <a:gd name="connsiteX46" fmla="*/ 700271 w 3971222"/>
              <a:gd name="connsiteY46" fmla="*/ 3810000 h 4284133"/>
              <a:gd name="connsiteX47" fmla="*/ 852671 w 3971222"/>
              <a:gd name="connsiteY47" fmla="*/ 3894666 h 4284133"/>
              <a:gd name="connsiteX48" fmla="*/ 954271 w 3971222"/>
              <a:gd name="connsiteY48" fmla="*/ 3962400 h 4284133"/>
              <a:gd name="connsiteX49" fmla="*/ 1005071 w 3971222"/>
              <a:gd name="connsiteY49" fmla="*/ 4013200 h 4284133"/>
              <a:gd name="connsiteX50" fmla="*/ 1072804 w 3971222"/>
              <a:gd name="connsiteY50" fmla="*/ 4030133 h 4284133"/>
              <a:gd name="connsiteX51" fmla="*/ 1174404 w 3971222"/>
              <a:gd name="connsiteY51" fmla="*/ 4097866 h 4284133"/>
              <a:gd name="connsiteX52" fmla="*/ 1377604 w 3971222"/>
              <a:gd name="connsiteY52" fmla="*/ 4165600 h 4284133"/>
              <a:gd name="connsiteX53" fmla="*/ 1513071 w 3971222"/>
              <a:gd name="connsiteY53" fmla="*/ 4199466 h 4284133"/>
              <a:gd name="connsiteX54" fmla="*/ 1614671 w 3971222"/>
              <a:gd name="connsiteY54" fmla="*/ 4233333 h 4284133"/>
              <a:gd name="connsiteX55" fmla="*/ 1665471 w 3971222"/>
              <a:gd name="connsiteY55" fmla="*/ 4250266 h 4284133"/>
              <a:gd name="connsiteX56" fmla="*/ 1716271 w 3971222"/>
              <a:gd name="connsiteY56" fmla="*/ 4267200 h 4284133"/>
              <a:gd name="connsiteX57" fmla="*/ 1767071 w 3971222"/>
              <a:gd name="connsiteY57" fmla="*/ 4284133 h 4284133"/>
              <a:gd name="connsiteX58" fmla="*/ 1885604 w 3971222"/>
              <a:gd name="connsiteY58" fmla="*/ 4267200 h 4284133"/>
              <a:gd name="connsiteX59" fmla="*/ 1970271 w 3971222"/>
              <a:gd name="connsiteY59" fmla="*/ 4114800 h 4284133"/>
              <a:gd name="connsiteX60" fmla="*/ 2038004 w 3971222"/>
              <a:gd name="connsiteY60" fmla="*/ 4013200 h 4284133"/>
              <a:gd name="connsiteX61" fmla="*/ 2071871 w 3971222"/>
              <a:gd name="connsiteY61" fmla="*/ 3962400 h 4284133"/>
              <a:gd name="connsiteX62" fmla="*/ 2088804 w 3971222"/>
              <a:gd name="connsiteY62" fmla="*/ 3911600 h 4284133"/>
              <a:gd name="connsiteX63" fmla="*/ 2156537 w 3971222"/>
              <a:gd name="connsiteY63" fmla="*/ 3810000 h 4284133"/>
              <a:gd name="connsiteX64" fmla="*/ 2308937 w 3971222"/>
              <a:gd name="connsiteY64" fmla="*/ 3725333 h 4284133"/>
              <a:gd name="connsiteX65" fmla="*/ 2359737 w 3971222"/>
              <a:gd name="connsiteY65" fmla="*/ 3691466 h 4284133"/>
              <a:gd name="connsiteX66" fmla="*/ 2461337 w 3971222"/>
              <a:gd name="connsiteY66" fmla="*/ 3657600 h 4284133"/>
              <a:gd name="connsiteX67" fmla="*/ 2512137 w 3971222"/>
              <a:gd name="connsiteY67" fmla="*/ 3640666 h 4284133"/>
              <a:gd name="connsiteX68" fmla="*/ 2647604 w 3971222"/>
              <a:gd name="connsiteY68" fmla="*/ 3606800 h 4284133"/>
              <a:gd name="connsiteX69" fmla="*/ 2749204 w 3971222"/>
              <a:gd name="connsiteY69" fmla="*/ 3572933 h 4284133"/>
              <a:gd name="connsiteX70" fmla="*/ 2901604 w 3971222"/>
              <a:gd name="connsiteY70" fmla="*/ 3522133 h 4284133"/>
              <a:gd name="connsiteX71" fmla="*/ 2952404 w 3971222"/>
              <a:gd name="connsiteY71" fmla="*/ 3505200 h 4284133"/>
              <a:gd name="connsiteX72" fmla="*/ 3003204 w 3971222"/>
              <a:gd name="connsiteY72" fmla="*/ 3471333 h 4284133"/>
              <a:gd name="connsiteX73" fmla="*/ 3104804 w 3971222"/>
              <a:gd name="connsiteY73" fmla="*/ 3420533 h 4284133"/>
              <a:gd name="connsiteX74" fmla="*/ 3409604 w 3971222"/>
              <a:gd name="connsiteY74" fmla="*/ 3437466 h 4284133"/>
              <a:gd name="connsiteX75" fmla="*/ 3460404 w 3971222"/>
              <a:gd name="connsiteY75" fmla="*/ 3403600 h 4284133"/>
              <a:gd name="connsiteX76" fmla="*/ 3477337 w 3971222"/>
              <a:gd name="connsiteY76" fmla="*/ 3352800 h 4284133"/>
              <a:gd name="connsiteX77" fmla="*/ 3528137 w 3971222"/>
              <a:gd name="connsiteY77" fmla="*/ 3302000 h 4284133"/>
              <a:gd name="connsiteX78" fmla="*/ 3578937 w 3971222"/>
              <a:gd name="connsiteY78" fmla="*/ 3200400 h 4284133"/>
              <a:gd name="connsiteX79" fmla="*/ 3595871 w 3971222"/>
              <a:gd name="connsiteY79" fmla="*/ 3149600 h 4284133"/>
              <a:gd name="connsiteX80" fmla="*/ 3629737 w 3971222"/>
              <a:gd name="connsiteY80" fmla="*/ 3098800 h 4284133"/>
              <a:gd name="connsiteX81" fmla="*/ 3663604 w 3971222"/>
              <a:gd name="connsiteY81" fmla="*/ 3031066 h 4284133"/>
              <a:gd name="connsiteX82" fmla="*/ 3697471 w 3971222"/>
              <a:gd name="connsiteY82" fmla="*/ 2980266 h 4284133"/>
              <a:gd name="connsiteX83" fmla="*/ 3731337 w 3971222"/>
              <a:gd name="connsiteY83" fmla="*/ 2912533 h 4284133"/>
              <a:gd name="connsiteX84" fmla="*/ 3782137 w 3971222"/>
              <a:gd name="connsiteY84" fmla="*/ 2827866 h 4284133"/>
              <a:gd name="connsiteX85" fmla="*/ 3866804 w 3971222"/>
              <a:gd name="connsiteY85" fmla="*/ 2675466 h 4284133"/>
              <a:gd name="connsiteX86" fmla="*/ 3883737 w 3971222"/>
              <a:gd name="connsiteY86" fmla="*/ 2624666 h 4284133"/>
              <a:gd name="connsiteX87" fmla="*/ 3917604 w 3971222"/>
              <a:gd name="connsiteY87" fmla="*/ 2573866 h 4284133"/>
              <a:gd name="connsiteX88" fmla="*/ 3951471 w 3971222"/>
              <a:gd name="connsiteY88" fmla="*/ 2472266 h 4284133"/>
              <a:gd name="connsiteX89" fmla="*/ 3968404 w 3971222"/>
              <a:gd name="connsiteY89" fmla="*/ 2421466 h 4284133"/>
              <a:gd name="connsiteX90" fmla="*/ 3900671 w 3971222"/>
              <a:gd name="connsiteY90" fmla="*/ 2167466 h 4284133"/>
              <a:gd name="connsiteX91" fmla="*/ 3849871 w 3971222"/>
              <a:gd name="connsiteY91" fmla="*/ 2150533 h 4284133"/>
              <a:gd name="connsiteX92" fmla="*/ 3799071 w 3971222"/>
              <a:gd name="connsiteY92" fmla="*/ 2116666 h 4284133"/>
              <a:gd name="connsiteX93" fmla="*/ 3646671 w 3971222"/>
              <a:gd name="connsiteY93" fmla="*/ 2082800 h 4284133"/>
              <a:gd name="connsiteX94" fmla="*/ 3545071 w 3971222"/>
              <a:gd name="connsiteY94" fmla="*/ 2048933 h 4284133"/>
              <a:gd name="connsiteX95" fmla="*/ 3494271 w 3971222"/>
              <a:gd name="connsiteY95" fmla="*/ 2032000 h 4284133"/>
              <a:gd name="connsiteX96" fmla="*/ 3443471 w 3971222"/>
              <a:gd name="connsiteY96" fmla="*/ 1981200 h 4284133"/>
              <a:gd name="connsiteX97" fmla="*/ 3375737 w 3971222"/>
              <a:gd name="connsiteY97" fmla="*/ 1879600 h 4284133"/>
              <a:gd name="connsiteX98" fmla="*/ 3358804 w 3971222"/>
              <a:gd name="connsiteY98" fmla="*/ 1828800 h 4284133"/>
              <a:gd name="connsiteX99" fmla="*/ 3324937 w 3971222"/>
              <a:gd name="connsiteY99" fmla="*/ 1778000 h 4284133"/>
              <a:gd name="connsiteX100" fmla="*/ 3274137 w 3971222"/>
              <a:gd name="connsiteY100" fmla="*/ 1642533 h 4284133"/>
              <a:gd name="connsiteX101" fmla="*/ 3189471 w 3971222"/>
              <a:gd name="connsiteY101" fmla="*/ 1540933 h 4284133"/>
              <a:gd name="connsiteX102" fmla="*/ 3121737 w 3971222"/>
              <a:gd name="connsiteY102" fmla="*/ 1439333 h 4284133"/>
              <a:gd name="connsiteX103" fmla="*/ 3070937 w 3971222"/>
              <a:gd name="connsiteY103" fmla="*/ 1405466 h 4284133"/>
              <a:gd name="connsiteX104" fmla="*/ 2969337 w 3971222"/>
              <a:gd name="connsiteY104" fmla="*/ 1303866 h 4284133"/>
              <a:gd name="connsiteX105" fmla="*/ 2918537 w 3971222"/>
              <a:gd name="connsiteY105" fmla="*/ 1270000 h 4284133"/>
              <a:gd name="connsiteX106" fmla="*/ 2850804 w 3971222"/>
              <a:gd name="connsiteY106" fmla="*/ 1117600 h 4284133"/>
              <a:gd name="connsiteX107" fmla="*/ 2918537 w 3971222"/>
              <a:gd name="connsiteY107" fmla="*/ 999066 h 4284133"/>
              <a:gd name="connsiteX108" fmla="*/ 2952404 w 3971222"/>
              <a:gd name="connsiteY108" fmla="*/ 948266 h 4284133"/>
              <a:gd name="connsiteX109" fmla="*/ 3054004 w 3971222"/>
              <a:gd name="connsiteY109" fmla="*/ 914400 h 4284133"/>
              <a:gd name="connsiteX110" fmla="*/ 3054004 w 3971222"/>
              <a:gd name="connsiteY110" fmla="*/ 778933 h 4284133"/>
              <a:gd name="connsiteX111" fmla="*/ 3037071 w 3971222"/>
              <a:gd name="connsiteY111" fmla="*/ 728133 h 4284133"/>
              <a:gd name="connsiteX112" fmla="*/ 2986271 w 3971222"/>
              <a:gd name="connsiteY112" fmla="*/ 694266 h 4284133"/>
              <a:gd name="connsiteX113" fmla="*/ 2952404 w 3971222"/>
              <a:gd name="connsiteY113" fmla="*/ 643466 h 4284133"/>
              <a:gd name="connsiteX114" fmla="*/ 2850804 w 3971222"/>
              <a:gd name="connsiteY114" fmla="*/ 575733 h 4284133"/>
              <a:gd name="connsiteX115" fmla="*/ 2749204 w 3971222"/>
              <a:gd name="connsiteY115" fmla="*/ 524933 h 4284133"/>
              <a:gd name="connsiteX116" fmla="*/ 2698404 w 3971222"/>
              <a:gd name="connsiteY116" fmla="*/ 491066 h 4284133"/>
              <a:gd name="connsiteX117" fmla="*/ 2596804 w 3971222"/>
              <a:gd name="connsiteY117" fmla="*/ 457200 h 4284133"/>
              <a:gd name="connsiteX118" fmla="*/ 2546004 w 3971222"/>
              <a:gd name="connsiteY118" fmla="*/ 440266 h 4284133"/>
              <a:gd name="connsiteX119" fmla="*/ 2478271 w 3971222"/>
              <a:gd name="connsiteY119" fmla="*/ 423333 h 4284133"/>
              <a:gd name="connsiteX120" fmla="*/ 2376671 w 3971222"/>
              <a:gd name="connsiteY120" fmla="*/ 389466 h 4284133"/>
              <a:gd name="connsiteX121" fmla="*/ 2325871 w 3971222"/>
              <a:gd name="connsiteY121" fmla="*/ 372533 h 4284133"/>
              <a:gd name="connsiteX122" fmla="*/ 2224271 w 3971222"/>
              <a:gd name="connsiteY122" fmla="*/ 355600 h 4284133"/>
              <a:gd name="connsiteX123" fmla="*/ 2156537 w 3971222"/>
              <a:gd name="connsiteY123" fmla="*/ 338666 h 4284133"/>
              <a:gd name="connsiteX124" fmla="*/ 1834804 w 3971222"/>
              <a:gd name="connsiteY124" fmla="*/ 338666 h 428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3971222" h="4284133">
                <a:moveTo>
                  <a:pt x="1800937" y="0"/>
                </a:moveTo>
                <a:cubicBezTo>
                  <a:pt x="1642893" y="5644"/>
                  <a:pt x="1484403" y="3800"/>
                  <a:pt x="1326804" y="16933"/>
                </a:cubicBezTo>
                <a:cubicBezTo>
                  <a:pt x="1280419" y="20798"/>
                  <a:pt x="1236493" y="39511"/>
                  <a:pt x="1191337" y="50800"/>
                </a:cubicBezTo>
                <a:cubicBezTo>
                  <a:pt x="1156704" y="59458"/>
                  <a:pt x="1089737" y="84666"/>
                  <a:pt x="1089737" y="84666"/>
                </a:cubicBezTo>
                <a:lnTo>
                  <a:pt x="988137" y="152400"/>
                </a:lnTo>
                <a:cubicBezTo>
                  <a:pt x="958434" y="172202"/>
                  <a:pt x="886537" y="186266"/>
                  <a:pt x="886537" y="186266"/>
                </a:cubicBezTo>
                <a:cubicBezTo>
                  <a:pt x="869604" y="197555"/>
                  <a:pt x="850128" y="205742"/>
                  <a:pt x="835737" y="220133"/>
                </a:cubicBezTo>
                <a:cubicBezTo>
                  <a:pt x="821347" y="234524"/>
                  <a:pt x="817763" y="258220"/>
                  <a:pt x="801871" y="270933"/>
                </a:cubicBezTo>
                <a:cubicBezTo>
                  <a:pt x="787933" y="282083"/>
                  <a:pt x="768004" y="282222"/>
                  <a:pt x="751071" y="287866"/>
                </a:cubicBezTo>
                <a:cubicBezTo>
                  <a:pt x="734138" y="299155"/>
                  <a:pt x="714662" y="307342"/>
                  <a:pt x="700271" y="321733"/>
                </a:cubicBezTo>
                <a:cubicBezTo>
                  <a:pt x="685880" y="336124"/>
                  <a:pt x="682296" y="359820"/>
                  <a:pt x="666404" y="372533"/>
                </a:cubicBezTo>
                <a:cubicBezTo>
                  <a:pt x="652466" y="383683"/>
                  <a:pt x="632537" y="383822"/>
                  <a:pt x="615604" y="389466"/>
                </a:cubicBezTo>
                <a:lnTo>
                  <a:pt x="514004" y="457200"/>
                </a:lnTo>
                <a:cubicBezTo>
                  <a:pt x="499153" y="467101"/>
                  <a:pt x="509692" y="495379"/>
                  <a:pt x="497071" y="508000"/>
                </a:cubicBezTo>
                <a:cubicBezTo>
                  <a:pt x="484450" y="520621"/>
                  <a:pt x="463204" y="519289"/>
                  <a:pt x="446271" y="524933"/>
                </a:cubicBezTo>
                <a:cubicBezTo>
                  <a:pt x="367248" y="643466"/>
                  <a:pt x="344670" y="603955"/>
                  <a:pt x="429337" y="660400"/>
                </a:cubicBezTo>
                <a:cubicBezTo>
                  <a:pt x="440626" y="677333"/>
                  <a:pt x="454103" y="692997"/>
                  <a:pt x="463204" y="711200"/>
                </a:cubicBezTo>
                <a:cubicBezTo>
                  <a:pt x="477428" y="739648"/>
                  <a:pt x="488935" y="802614"/>
                  <a:pt x="497071" y="829733"/>
                </a:cubicBezTo>
                <a:cubicBezTo>
                  <a:pt x="507329" y="863926"/>
                  <a:pt x="530937" y="931333"/>
                  <a:pt x="530937" y="931333"/>
                </a:cubicBezTo>
                <a:cubicBezTo>
                  <a:pt x="519103" y="1073349"/>
                  <a:pt x="521162" y="1115680"/>
                  <a:pt x="497071" y="1236133"/>
                </a:cubicBezTo>
                <a:cubicBezTo>
                  <a:pt x="484277" y="1300102"/>
                  <a:pt x="467864" y="1340685"/>
                  <a:pt x="446271" y="1405466"/>
                </a:cubicBezTo>
                <a:cubicBezTo>
                  <a:pt x="439835" y="1424773"/>
                  <a:pt x="423693" y="1439333"/>
                  <a:pt x="412404" y="1456266"/>
                </a:cubicBezTo>
                <a:cubicBezTo>
                  <a:pt x="350653" y="1641523"/>
                  <a:pt x="449135" y="1360923"/>
                  <a:pt x="361604" y="1557866"/>
                </a:cubicBezTo>
                <a:cubicBezTo>
                  <a:pt x="347105" y="1590488"/>
                  <a:pt x="339026" y="1625599"/>
                  <a:pt x="327737" y="1659466"/>
                </a:cubicBezTo>
                <a:cubicBezTo>
                  <a:pt x="322093" y="1676399"/>
                  <a:pt x="320705" y="1695415"/>
                  <a:pt x="310804" y="1710266"/>
                </a:cubicBezTo>
                <a:lnTo>
                  <a:pt x="276937" y="1761066"/>
                </a:lnTo>
                <a:cubicBezTo>
                  <a:pt x="271293" y="1851377"/>
                  <a:pt x="268583" y="1941920"/>
                  <a:pt x="260004" y="2032000"/>
                </a:cubicBezTo>
                <a:cubicBezTo>
                  <a:pt x="257275" y="2060651"/>
                  <a:pt x="259036" y="2092719"/>
                  <a:pt x="243071" y="2116666"/>
                </a:cubicBezTo>
                <a:cubicBezTo>
                  <a:pt x="233170" y="2131518"/>
                  <a:pt x="209204" y="2127955"/>
                  <a:pt x="192271" y="2133600"/>
                </a:cubicBezTo>
                <a:cubicBezTo>
                  <a:pt x="180982" y="2150533"/>
                  <a:pt x="175662" y="2173614"/>
                  <a:pt x="158404" y="2184400"/>
                </a:cubicBezTo>
                <a:cubicBezTo>
                  <a:pt x="128132" y="2203320"/>
                  <a:pt x="56804" y="2218266"/>
                  <a:pt x="56804" y="2218266"/>
                </a:cubicBezTo>
                <a:cubicBezTo>
                  <a:pt x="45515" y="2235199"/>
                  <a:pt x="32038" y="2250863"/>
                  <a:pt x="22937" y="2269066"/>
                </a:cubicBezTo>
                <a:cubicBezTo>
                  <a:pt x="-24688" y="2364315"/>
                  <a:pt x="15423" y="2511904"/>
                  <a:pt x="22937" y="2590800"/>
                </a:cubicBezTo>
                <a:cubicBezTo>
                  <a:pt x="30314" y="2668255"/>
                  <a:pt x="38868" y="2663489"/>
                  <a:pt x="56804" y="2726266"/>
                </a:cubicBezTo>
                <a:cubicBezTo>
                  <a:pt x="63197" y="2748643"/>
                  <a:pt x="67050" y="2771709"/>
                  <a:pt x="73737" y="2794000"/>
                </a:cubicBezTo>
                <a:cubicBezTo>
                  <a:pt x="83995" y="2828193"/>
                  <a:pt x="96315" y="2861733"/>
                  <a:pt x="107604" y="2895600"/>
                </a:cubicBezTo>
                <a:lnTo>
                  <a:pt x="124537" y="2946400"/>
                </a:lnTo>
                <a:cubicBezTo>
                  <a:pt x="167097" y="3074080"/>
                  <a:pt x="109690" y="2916705"/>
                  <a:pt x="175337" y="3048000"/>
                </a:cubicBezTo>
                <a:cubicBezTo>
                  <a:pt x="183319" y="3063965"/>
                  <a:pt x="183603" y="3083197"/>
                  <a:pt x="192271" y="3098800"/>
                </a:cubicBezTo>
                <a:cubicBezTo>
                  <a:pt x="212038" y="3134380"/>
                  <a:pt x="260004" y="3200400"/>
                  <a:pt x="260004" y="3200400"/>
                </a:cubicBezTo>
                <a:lnTo>
                  <a:pt x="293871" y="3302000"/>
                </a:lnTo>
                <a:cubicBezTo>
                  <a:pt x="299515" y="3318933"/>
                  <a:pt x="300903" y="3337948"/>
                  <a:pt x="310804" y="3352800"/>
                </a:cubicBezTo>
                <a:lnTo>
                  <a:pt x="446271" y="3556000"/>
                </a:lnTo>
                <a:lnTo>
                  <a:pt x="514004" y="3657600"/>
                </a:lnTo>
                <a:cubicBezTo>
                  <a:pt x="523905" y="3672451"/>
                  <a:pt x="547871" y="3668889"/>
                  <a:pt x="564804" y="3674533"/>
                </a:cubicBezTo>
                <a:cubicBezTo>
                  <a:pt x="668526" y="3830114"/>
                  <a:pt x="526781" y="3640024"/>
                  <a:pt x="649471" y="3742266"/>
                </a:cubicBezTo>
                <a:cubicBezTo>
                  <a:pt x="671152" y="3760334"/>
                  <a:pt x="679177" y="3791250"/>
                  <a:pt x="700271" y="3810000"/>
                </a:cubicBezTo>
                <a:cubicBezTo>
                  <a:pt x="770141" y="3872107"/>
                  <a:pt x="783684" y="3871671"/>
                  <a:pt x="852671" y="3894666"/>
                </a:cubicBezTo>
                <a:cubicBezTo>
                  <a:pt x="886538" y="3917244"/>
                  <a:pt x="925490" y="3933619"/>
                  <a:pt x="954271" y="3962400"/>
                </a:cubicBezTo>
                <a:cubicBezTo>
                  <a:pt x="971204" y="3979333"/>
                  <a:pt x="984279" y="4001319"/>
                  <a:pt x="1005071" y="4013200"/>
                </a:cubicBezTo>
                <a:cubicBezTo>
                  <a:pt x="1025277" y="4024746"/>
                  <a:pt x="1050226" y="4024489"/>
                  <a:pt x="1072804" y="4030133"/>
                </a:cubicBezTo>
                <a:cubicBezTo>
                  <a:pt x="1106671" y="4052711"/>
                  <a:pt x="1135790" y="4084995"/>
                  <a:pt x="1174404" y="4097866"/>
                </a:cubicBezTo>
                <a:lnTo>
                  <a:pt x="1377604" y="4165600"/>
                </a:lnTo>
                <a:cubicBezTo>
                  <a:pt x="1421761" y="4180319"/>
                  <a:pt x="1467915" y="4188177"/>
                  <a:pt x="1513071" y="4199466"/>
                </a:cubicBezTo>
                <a:cubicBezTo>
                  <a:pt x="1547704" y="4208124"/>
                  <a:pt x="1580804" y="4222044"/>
                  <a:pt x="1614671" y="4233333"/>
                </a:cubicBezTo>
                <a:lnTo>
                  <a:pt x="1665471" y="4250266"/>
                </a:lnTo>
                <a:lnTo>
                  <a:pt x="1716271" y="4267200"/>
                </a:lnTo>
                <a:lnTo>
                  <a:pt x="1767071" y="4284133"/>
                </a:lnTo>
                <a:cubicBezTo>
                  <a:pt x="1806582" y="4278489"/>
                  <a:pt x="1851932" y="4288628"/>
                  <a:pt x="1885604" y="4267200"/>
                </a:cubicBezTo>
                <a:cubicBezTo>
                  <a:pt x="1975703" y="4209864"/>
                  <a:pt x="1934999" y="4178290"/>
                  <a:pt x="1970271" y="4114800"/>
                </a:cubicBezTo>
                <a:cubicBezTo>
                  <a:pt x="1990038" y="4079220"/>
                  <a:pt x="2015426" y="4047067"/>
                  <a:pt x="2038004" y="4013200"/>
                </a:cubicBezTo>
                <a:lnTo>
                  <a:pt x="2071871" y="3962400"/>
                </a:lnTo>
                <a:cubicBezTo>
                  <a:pt x="2077515" y="3945467"/>
                  <a:pt x="2080136" y="3927203"/>
                  <a:pt x="2088804" y="3911600"/>
                </a:cubicBezTo>
                <a:cubicBezTo>
                  <a:pt x="2108571" y="3876019"/>
                  <a:pt x="2122670" y="3832578"/>
                  <a:pt x="2156537" y="3810000"/>
                </a:cubicBezTo>
                <a:cubicBezTo>
                  <a:pt x="2272988" y="3732365"/>
                  <a:pt x="2219523" y="3755137"/>
                  <a:pt x="2308937" y="3725333"/>
                </a:cubicBezTo>
                <a:cubicBezTo>
                  <a:pt x="2325870" y="3714044"/>
                  <a:pt x="2341140" y="3699731"/>
                  <a:pt x="2359737" y="3691466"/>
                </a:cubicBezTo>
                <a:cubicBezTo>
                  <a:pt x="2392359" y="3676968"/>
                  <a:pt x="2427470" y="3668889"/>
                  <a:pt x="2461337" y="3657600"/>
                </a:cubicBezTo>
                <a:lnTo>
                  <a:pt x="2512137" y="3640666"/>
                </a:lnTo>
                <a:cubicBezTo>
                  <a:pt x="2556294" y="3625947"/>
                  <a:pt x="2603447" y="3621519"/>
                  <a:pt x="2647604" y="3606800"/>
                </a:cubicBezTo>
                <a:lnTo>
                  <a:pt x="2749204" y="3572933"/>
                </a:lnTo>
                <a:lnTo>
                  <a:pt x="2901604" y="3522133"/>
                </a:lnTo>
                <a:lnTo>
                  <a:pt x="2952404" y="3505200"/>
                </a:lnTo>
                <a:cubicBezTo>
                  <a:pt x="2969337" y="3493911"/>
                  <a:pt x="2985001" y="3480434"/>
                  <a:pt x="3003204" y="3471333"/>
                </a:cubicBezTo>
                <a:cubicBezTo>
                  <a:pt x="3143418" y="3401226"/>
                  <a:pt x="2959218" y="3517591"/>
                  <a:pt x="3104804" y="3420533"/>
                </a:cubicBezTo>
                <a:cubicBezTo>
                  <a:pt x="3270884" y="3475894"/>
                  <a:pt x="3170829" y="3457365"/>
                  <a:pt x="3409604" y="3437466"/>
                </a:cubicBezTo>
                <a:cubicBezTo>
                  <a:pt x="3426537" y="3426177"/>
                  <a:pt x="3447691" y="3419492"/>
                  <a:pt x="3460404" y="3403600"/>
                </a:cubicBezTo>
                <a:cubicBezTo>
                  <a:pt x="3471554" y="3389662"/>
                  <a:pt x="3467436" y="3367652"/>
                  <a:pt x="3477337" y="3352800"/>
                </a:cubicBezTo>
                <a:cubicBezTo>
                  <a:pt x="3490621" y="3332875"/>
                  <a:pt x="3511204" y="3318933"/>
                  <a:pt x="3528137" y="3302000"/>
                </a:cubicBezTo>
                <a:cubicBezTo>
                  <a:pt x="3570701" y="3174312"/>
                  <a:pt x="3513285" y="3331703"/>
                  <a:pt x="3578937" y="3200400"/>
                </a:cubicBezTo>
                <a:cubicBezTo>
                  <a:pt x="3586919" y="3184435"/>
                  <a:pt x="3587889" y="3165565"/>
                  <a:pt x="3595871" y="3149600"/>
                </a:cubicBezTo>
                <a:cubicBezTo>
                  <a:pt x="3604972" y="3131397"/>
                  <a:pt x="3619640" y="3116470"/>
                  <a:pt x="3629737" y="3098800"/>
                </a:cubicBezTo>
                <a:cubicBezTo>
                  <a:pt x="3642261" y="3076883"/>
                  <a:pt x="3651080" y="3052983"/>
                  <a:pt x="3663604" y="3031066"/>
                </a:cubicBezTo>
                <a:cubicBezTo>
                  <a:pt x="3673701" y="3013396"/>
                  <a:pt x="3687374" y="2997936"/>
                  <a:pt x="3697471" y="2980266"/>
                </a:cubicBezTo>
                <a:cubicBezTo>
                  <a:pt x="3709995" y="2958349"/>
                  <a:pt x="3719078" y="2934599"/>
                  <a:pt x="3731337" y="2912533"/>
                </a:cubicBezTo>
                <a:cubicBezTo>
                  <a:pt x="3747321" y="2883762"/>
                  <a:pt x="3766377" y="2856760"/>
                  <a:pt x="3782137" y="2827866"/>
                </a:cubicBezTo>
                <a:cubicBezTo>
                  <a:pt x="3871987" y="2663141"/>
                  <a:pt x="3795837" y="2781916"/>
                  <a:pt x="3866804" y="2675466"/>
                </a:cubicBezTo>
                <a:cubicBezTo>
                  <a:pt x="3872448" y="2658533"/>
                  <a:pt x="3875755" y="2640631"/>
                  <a:pt x="3883737" y="2624666"/>
                </a:cubicBezTo>
                <a:cubicBezTo>
                  <a:pt x="3892838" y="2606463"/>
                  <a:pt x="3909338" y="2592463"/>
                  <a:pt x="3917604" y="2573866"/>
                </a:cubicBezTo>
                <a:cubicBezTo>
                  <a:pt x="3932103" y="2541244"/>
                  <a:pt x="3940182" y="2506133"/>
                  <a:pt x="3951471" y="2472266"/>
                </a:cubicBezTo>
                <a:lnTo>
                  <a:pt x="3968404" y="2421466"/>
                </a:lnTo>
                <a:cubicBezTo>
                  <a:pt x="3955312" y="2251268"/>
                  <a:pt x="4011211" y="2222736"/>
                  <a:pt x="3900671" y="2167466"/>
                </a:cubicBezTo>
                <a:cubicBezTo>
                  <a:pt x="3884706" y="2159484"/>
                  <a:pt x="3866804" y="2156177"/>
                  <a:pt x="3849871" y="2150533"/>
                </a:cubicBezTo>
                <a:cubicBezTo>
                  <a:pt x="3832938" y="2139244"/>
                  <a:pt x="3817274" y="2125767"/>
                  <a:pt x="3799071" y="2116666"/>
                </a:cubicBezTo>
                <a:cubicBezTo>
                  <a:pt x="3757386" y="2095824"/>
                  <a:pt x="3685690" y="2089303"/>
                  <a:pt x="3646671" y="2082800"/>
                </a:cubicBezTo>
                <a:lnTo>
                  <a:pt x="3545071" y="2048933"/>
                </a:lnTo>
                <a:lnTo>
                  <a:pt x="3494271" y="2032000"/>
                </a:lnTo>
                <a:cubicBezTo>
                  <a:pt x="3477338" y="2015067"/>
                  <a:pt x="3458173" y="2000103"/>
                  <a:pt x="3443471" y="1981200"/>
                </a:cubicBezTo>
                <a:cubicBezTo>
                  <a:pt x="3418482" y="1949071"/>
                  <a:pt x="3375737" y="1879600"/>
                  <a:pt x="3375737" y="1879600"/>
                </a:cubicBezTo>
                <a:cubicBezTo>
                  <a:pt x="3370093" y="1862667"/>
                  <a:pt x="3366786" y="1844765"/>
                  <a:pt x="3358804" y="1828800"/>
                </a:cubicBezTo>
                <a:cubicBezTo>
                  <a:pt x="3349703" y="1810597"/>
                  <a:pt x="3332954" y="1796706"/>
                  <a:pt x="3324937" y="1778000"/>
                </a:cubicBezTo>
                <a:cubicBezTo>
                  <a:pt x="3253499" y="1611310"/>
                  <a:pt x="3370890" y="1811852"/>
                  <a:pt x="3274137" y="1642533"/>
                </a:cubicBezTo>
                <a:cubicBezTo>
                  <a:pt x="3218281" y="1544785"/>
                  <a:pt x="3264906" y="1637921"/>
                  <a:pt x="3189471" y="1540933"/>
                </a:cubicBezTo>
                <a:cubicBezTo>
                  <a:pt x="3164482" y="1508804"/>
                  <a:pt x="3155604" y="1461911"/>
                  <a:pt x="3121737" y="1439333"/>
                </a:cubicBezTo>
                <a:cubicBezTo>
                  <a:pt x="3104804" y="1428044"/>
                  <a:pt x="3086148" y="1418987"/>
                  <a:pt x="3070937" y="1405466"/>
                </a:cubicBezTo>
                <a:cubicBezTo>
                  <a:pt x="3035140" y="1373646"/>
                  <a:pt x="3009188" y="1330433"/>
                  <a:pt x="2969337" y="1303866"/>
                </a:cubicBezTo>
                <a:lnTo>
                  <a:pt x="2918537" y="1270000"/>
                </a:lnTo>
                <a:cubicBezTo>
                  <a:pt x="2878235" y="1149093"/>
                  <a:pt x="2904473" y="1198103"/>
                  <a:pt x="2850804" y="1117600"/>
                </a:cubicBezTo>
                <a:cubicBezTo>
                  <a:pt x="2878213" y="1007959"/>
                  <a:pt x="2846477" y="1085538"/>
                  <a:pt x="2918537" y="999066"/>
                </a:cubicBezTo>
                <a:cubicBezTo>
                  <a:pt x="2931566" y="983432"/>
                  <a:pt x="2935146" y="959052"/>
                  <a:pt x="2952404" y="948266"/>
                </a:cubicBezTo>
                <a:cubicBezTo>
                  <a:pt x="2982676" y="929346"/>
                  <a:pt x="3054004" y="914400"/>
                  <a:pt x="3054004" y="914400"/>
                </a:cubicBezTo>
                <a:cubicBezTo>
                  <a:pt x="3078228" y="841727"/>
                  <a:pt x="3077357" y="872345"/>
                  <a:pt x="3054004" y="778933"/>
                </a:cubicBezTo>
                <a:cubicBezTo>
                  <a:pt x="3049675" y="761617"/>
                  <a:pt x="3048221" y="742071"/>
                  <a:pt x="3037071" y="728133"/>
                </a:cubicBezTo>
                <a:cubicBezTo>
                  <a:pt x="3024358" y="712241"/>
                  <a:pt x="3003204" y="705555"/>
                  <a:pt x="2986271" y="694266"/>
                </a:cubicBezTo>
                <a:cubicBezTo>
                  <a:pt x="2974982" y="677333"/>
                  <a:pt x="2967720" y="656867"/>
                  <a:pt x="2952404" y="643466"/>
                </a:cubicBezTo>
                <a:cubicBezTo>
                  <a:pt x="2921772" y="616663"/>
                  <a:pt x="2884671" y="598311"/>
                  <a:pt x="2850804" y="575733"/>
                </a:cubicBezTo>
                <a:cubicBezTo>
                  <a:pt x="2785151" y="531965"/>
                  <a:pt x="2819312" y="548302"/>
                  <a:pt x="2749204" y="524933"/>
                </a:cubicBezTo>
                <a:cubicBezTo>
                  <a:pt x="2732271" y="513644"/>
                  <a:pt x="2717001" y="499331"/>
                  <a:pt x="2698404" y="491066"/>
                </a:cubicBezTo>
                <a:cubicBezTo>
                  <a:pt x="2665782" y="476568"/>
                  <a:pt x="2630671" y="468489"/>
                  <a:pt x="2596804" y="457200"/>
                </a:cubicBezTo>
                <a:cubicBezTo>
                  <a:pt x="2579871" y="451556"/>
                  <a:pt x="2563320" y="444595"/>
                  <a:pt x="2546004" y="440266"/>
                </a:cubicBezTo>
                <a:cubicBezTo>
                  <a:pt x="2523426" y="434622"/>
                  <a:pt x="2500562" y="430020"/>
                  <a:pt x="2478271" y="423333"/>
                </a:cubicBezTo>
                <a:cubicBezTo>
                  <a:pt x="2444078" y="413075"/>
                  <a:pt x="2410538" y="400755"/>
                  <a:pt x="2376671" y="389466"/>
                </a:cubicBezTo>
                <a:cubicBezTo>
                  <a:pt x="2359738" y="383822"/>
                  <a:pt x="2343477" y="375467"/>
                  <a:pt x="2325871" y="372533"/>
                </a:cubicBezTo>
                <a:cubicBezTo>
                  <a:pt x="2292004" y="366889"/>
                  <a:pt x="2257938" y="362333"/>
                  <a:pt x="2224271" y="355600"/>
                </a:cubicBezTo>
                <a:cubicBezTo>
                  <a:pt x="2201450" y="351036"/>
                  <a:pt x="2179788" y="339677"/>
                  <a:pt x="2156537" y="338666"/>
                </a:cubicBezTo>
                <a:cubicBezTo>
                  <a:pt x="2049394" y="334007"/>
                  <a:pt x="1942048" y="338666"/>
                  <a:pt x="1834804" y="33866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53019" y="671899"/>
            <a:ext cx="977191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Example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88749" y="1109300"/>
            <a:ext cx="2375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Used the scribble line on the  home menu (same box as </a:t>
            </a:r>
            <a:r>
              <a:rPr lang="en-US" sz="1200" smtClean="0"/>
              <a:t>straight </a:t>
            </a:r>
            <a:r>
              <a:rPr lang="en-US" sz="1200" smtClean="0"/>
              <a:t>line</a:t>
            </a:r>
          </a:p>
          <a:p>
            <a:r>
              <a:rPr lang="en-US" sz="1200" smtClean="0"/>
              <a:t>You </a:t>
            </a:r>
            <a:r>
              <a:rPr lang="en-US" sz="1200" dirty="0" smtClean="0"/>
              <a:t>can print put and write on paper if preferred.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50736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64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Arlene</dc:creator>
  <cp:lastModifiedBy>Arlene</cp:lastModifiedBy>
  <cp:revision>9</cp:revision>
  <dcterms:created xsi:type="dcterms:W3CDTF">2015-04-28T04:08:43Z</dcterms:created>
  <dcterms:modified xsi:type="dcterms:W3CDTF">2015-06-08T14:47:17Z</dcterms:modified>
</cp:coreProperties>
</file>